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Default Extension="emf" ContentType="image/x-emf"/>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13.xml" ContentType="application/vnd.openxmlformats-officedocument.presentationml.slideLayout+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8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98" autoAdjust="0"/>
    <p:restoredTop sz="94624" autoAdjust="0"/>
  </p:normalViewPr>
  <p:slideViewPr>
    <p:cSldViewPr snapToGrid="0" snapToObjects="1">
      <p:cViewPr varScale="1">
        <p:scale>
          <a:sx n="77" d="100"/>
          <a:sy n="77" d="100"/>
        </p:scale>
        <p:origin x="-124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348" y="1371600"/>
            <a:ext cx="8147304" cy="1344168"/>
          </a:xfrm>
        </p:spPr>
        <p:txBody>
          <a:bodyPr vert="horz" lIns="91440" tIns="45720" rIns="91440" bIns="45720" rtlCol="0" anchor="b" anchorCtr="0">
            <a:normAutofit/>
            <a:scene3d>
              <a:camera prst="orthographicFront"/>
              <a:lightRig rig="threePt" dir="t">
                <a:rot lat="0" lon="0" rev="10800000"/>
              </a:lightRig>
            </a:scene3d>
            <a:sp3d extrusionH="57150">
              <a:bevelT w="38100" h="38100" prst="relaxedInset"/>
              <a:bevelB w="38100" h="38100" prst="relaxedInset"/>
            </a:sp3d>
          </a:bodyPr>
          <a:lstStyle>
            <a:lvl1pPr algn="ctr" defTabSz="914400" rtl="0" eaLnBrk="1" latinLnBrk="0" hangingPunct="1">
              <a:lnSpc>
                <a:spcPts val="6400"/>
              </a:lnSpc>
              <a:spcBef>
                <a:spcPct val="0"/>
              </a:spcBef>
              <a:buNone/>
              <a:defRPr sz="6000" kern="1200">
                <a:solidFill>
                  <a:schemeClr val="bg1"/>
                </a:solidFill>
                <a:effectLst>
                  <a:outerShdw blurRad="25400" dist="19050" dir="4200000" algn="ctr" rotWithShape="0">
                    <a:schemeClr val="tx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8348" y="2715767"/>
            <a:ext cx="8147304" cy="667512"/>
          </a:xfrm>
        </p:spPr>
        <p:txBody>
          <a:bodyPr vert="horz" lIns="91440" tIns="45720" rIns="91440" bIns="45720" rtlCol="0">
            <a:normAutofit/>
            <a:scene3d>
              <a:camera prst="orthographicFront"/>
              <a:lightRig rig="threePt" dir="t"/>
            </a:scene3d>
            <a:sp3d extrusionH="57150">
              <a:bevelT w="38100" h="38100" prst="relaxedInset"/>
              <a:bevelB w="38100" h="38100" prst="relaxedInset"/>
            </a:sp3d>
          </a:bodyPr>
          <a:lstStyle>
            <a:lvl1pPr marL="0" indent="0" algn="ctr" defTabSz="914400" rtl="0" eaLnBrk="1" latinLnBrk="0" hangingPunct="1">
              <a:spcBef>
                <a:spcPts val="0"/>
              </a:spcBef>
              <a:buClr>
                <a:schemeClr val="tx1">
                  <a:lumMod val="75000"/>
                  <a:lumOff val="25000"/>
                </a:schemeClr>
              </a:buClr>
              <a:buSzPct val="75000"/>
              <a:buFont typeface="Wingdings 2" pitchFamily="18" charset="2"/>
              <a:buNone/>
              <a:defRPr sz="2200" b="0" kern="1200" baseline="0">
                <a:solidFill>
                  <a:schemeClr val="bg1"/>
                </a:solidFill>
                <a:effectLst>
                  <a:outerShdw blurRad="25400" dist="25400" dir="4200000" algn="ctr" rotWithShape="0">
                    <a:schemeClr val="tx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89602FAB-EA37-47E3-B9DD-8E87123EB3C7}" type="datetime1">
              <a:rPr lang="en-US" smtClean="0"/>
              <a:pPr/>
              <a:t>11/15/11</a:t>
            </a:fld>
            <a:endParaRPr lang="en-US"/>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1A037252-72F3-474F-8582-32D765D3064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US" smtClean="0"/>
              <a:t>Click to edit Master title style</a:t>
            </a:r>
            <a:endParaRPr/>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653989-64BA-F542-A719-01848F6C413F}" type="datetimeFigureOut">
              <a:rPr lang="en-US" smtClean="0"/>
              <a:pPr/>
              <a:t>11/15/11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1932D8-AD5B-DE44-A0AF-1EB6156FB283}" type="slidenum">
              <a:rPr lang="en-US" smtClean="0"/>
              <a:pPr/>
              <a:t>‹#›</a:t>
            </a:fld>
            <a:endParaRPr lang="en-US"/>
          </a:p>
        </p:txBody>
      </p:sp>
      <p:sp>
        <p:nvSpPr>
          <p:cNvPr id="8" name="Picture Placeholder 2"/>
          <p:cNvSpPr>
            <a:spLocks noGrp="1"/>
          </p:cNvSpPr>
          <p:nvPr>
            <p:ph type="pic" idx="1"/>
          </p:nvPr>
        </p:nvSpPr>
        <p:spPr>
          <a:xfrm>
            <a:off x="4805045" y="430306"/>
            <a:ext cx="3840480" cy="5432612"/>
          </a:xfrm>
          <a:solidFill>
            <a:schemeClr val="bg1">
              <a:lumMod val="85000"/>
            </a:schemeClr>
          </a:solidFill>
          <a:ln w="127000" cap="sq">
            <a:solidFill>
              <a:schemeClr val="bg1"/>
            </a:solidFill>
            <a:miter lim="800000"/>
          </a:ln>
          <a:effectLst>
            <a:outerShdw blurRad="76200" dist="12700" dir="5400000" sx="100500" sy="100500" rotWithShape="0">
              <a:prstClr val="black">
                <a:alpha val="30000"/>
              </a:prstClr>
            </a:outerShdw>
          </a:effectLst>
          <a:scene3d>
            <a:camera prst="orthographicFront"/>
            <a:lightRig rig="threePt" dir="t"/>
          </a:scene3d>
          <a:sp3d extrusionH="50800">
            <a:extrusionClr>
              <a:schemeClr val="tx1"/>
            </a:extrusionClr>
            <a:contourClr>
              <a:schemeClr val="tx1"/>
            </a:contourClr>
          </a:sp3d>
        </p:spPr>
        <p:txBody>
          <a:bodyPr vert="horz" lIns="91440" tIns="45720" rIns="91440" bIns="45720" rtlCol="0">
            <a:normAutofit/>
          </a:bodyPr>
          <a:lstStyle>
            <a:lvl1pPr marL="457200" indent="-457200" algn="l" defTabSz="914400" rtl="0" eaLnBrk="1" latinLnBrk="0" hangingPunct="1">
              <a:spcBef>
                <a:spcPts val="2000"/>
              </a:spcBef>
              <a:buClr>
                <a:schemeClr val="accent2">
                  <a:lumMod val="50000"/>
                  <a:lumOff val="50000"/>
                </a:schemeClr>
              </a:buClr>
              <a:buSzPct val="75000"/>
              <a:buFont typeface="Wingdings 2" pitchFamily="18" charset="2"/>
              <a:buNone/>
              <a:defRPr sz="2200" kern="1200">
                <a:solidFill>
                  <a:schemeClr val="tx1">
                    <a:lumMod val="75000"/>
                    <a:lumOff val="2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3653989-64BA-F542-A719-01848F6C413F}" type="datetimeFigureOut">
              <a:rPr lang="en-US" smtClean="0"/>
              <a:pPr/>
              <a:t>11/15/11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1932D8-AD5B-DE44-A0AF-1EB6156FB28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1412" y="417513"/>
            <a:ext cx="1600200" cy="57086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11174" y="417513"/>
            <a:ext cx="6499225" cy="57086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3653989-64BA-F542-A719-01848F6C413F}" type="datetimeFigureOut">
              <a:rPr lang="en-US" smtClean="0"/>
              <a:pPr/>
              <a:t>11/15/11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1932D8-AD5B-DE44-A0AF-1EB6156FB283}"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bg>
      <p:bgRef idx="1003">
        <a:schemeClr val="bg2"/>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F3653989-64BA-F542-A719-01848F6C413F}" type="datetimeFigureOut">
              <a:rPr lang="en-US" smtClean="0"/>
              <a:pPr/>
              <a:t>11/15/11</a:t>
            </a:fld>
            <a:endParaRPr lang="en-US"/>
          </a:p>
        </p:txBody>
      </p:sp>
      <p:sp>
        <p:nvSpPr>
          <p:cNvPr id="4" name="Footer Placeholder 3"/>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a:p>
        </p:txBody>
      </p:sp>
      <p:sp>
        <p:nvSpPr>
          <p:cNvPr id="5" name="Slide Number Placeholder 4"/>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EC1932D8-AD5B-DE44-A0AF-1EB6156FB28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3653989-64BA-F542-A719-01848F6C413F}" type="datetimeFigureOut">
              <a:rPr lang="en-US" smtClean="0"/>
              <a:pPr/>
              <a:t>11/15/11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1932D8-AD5B-DE44-A0AF-1EB6156FB28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475" y="4343398"/>
            <a:ext cx="8147049" cy="1346013"/>
          </a:xfrm>
        </p:spPr>
        <p:txBody>
          <a:bodyPr>
            <a:normAutofit/>
            <a:scene3d>
              <a:camera prst="orthographicFront"/>
              <a:lightRig rig="threePt" dir="t">
                <a:rot lat="0" lon="0" rev="10800000"/>
              </a:lightRig>
            </a:scene3d>
            <a:sp3d extrusionH="57150">
              <a:bevelT w="38100" h="38100" prst="relaxedInset"/>
              <a:bevelB w="38100" h="38100" prst="relaxedInset"/>
            </a:sp3d>
          </a:bodyPr>
          <a:lstStyle>
            <a:lvl1pPr>
              <a:lnSpc>
                <a:spcPts val="6400"/>
              </a:lnSpc>
              <a:defRPr sz="6000">
                <a:solidFill>
                  <a:schemeClr val="bg1"/>
                </a:solidFill>
                <a:effectLst>
                  <a:outerShdw blurRad="25400" dist="19050" dir="4200000" algn="ctr" rotWithShape="0">
                    <a:schemeClr val="tx1">
                      <a:alpha val="40000"/>
                    </a:scheme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498475" y="5688105"/>
            <a:ext cx="8147050" cy="663387"/>
          </a:xfrm>
        </p:spPr>
        <p:txBody>
          <a:bodyPr>
            <a:scene3d>
              <a:camera prst="orthographicFront"/>
              <a:lightRig rig="threePt" dir="t"/>
            </a:scene3d>
            <a:sp3d extrusionH="57150">
              <a:bevelT w="38100" h="38100" prst="relaxedInset"/>
              <a:bevelB w="38100" h="38100" prst="relaxedInset"/>
            </a:sp3d>
          </a:bodyPr>
          <a:lstStyle>
            <a:lvl1pPr marL="0" indent="0" algn="ctr">
              <a:spcBef>
                <a:spcPts val="0"/>
              </a:spcBef>
              <a:buNone/>
              <a:defRPr b="0" baseline="0">
                <a:solidFill>
                  <a:schemeClr val="bg1"/>
                </a:solidFill>
                <a:effectLst>
                  <a:outerShdw blurRad="25400" dist="25400" dir="4200000" algn="ctr"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F3653989-64BA-F542-A719-01848F6C413F}" type="datetimeFigureOut">
              <a:rPr lang="en-US" smtClean="0"/>
              <a:pPr/>
              <a:t>11/15/11</a:t>
            </a:fld>
            <a:endParaRPr lang="en-US"/>
          </a:p>
        </p:txBody>
      </p:sp>
      <p:sp>
        <p:nvSpPr>
          <p:cNvPr id="5" name="Footer Placeholder 4"/>
          <p:cNvSpPr>
            <a:spLocks noGrp="1"/>
          </p:cNvSpPr>
          <p:nvPr>
            <p:ph type="ftr" sz="quarter" idx="11"/>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D99619C8-A375-448C-891B-9999C6BE8E64}" type="slidenum">
              <a:rPr lang="en-US" smtClean="0"/>
              <a:pPr/>
              <a:t>‹#›</a:t>
            </a:fld>
            <a:endParaRPr lang="en-US"/>
          </a:p>
        </p:txBody>
      </p:sp>
      <p:sp>
        <p:nvSpPr>
          <p:cNvPr id="8" name="Picture Placeholder 7"/>
          <p:cNvSpPr>
            <a:spLocks noGrp="1"/>
          </p:cNvSpPr>
          <p:nvPr>
            <p:ph type="pic" sz="quarter" idx="13"/>
          </p:nvPr>
        </p:nvSpPr>
        <p:spPr>
          <a:xfrm>
            <a:off x="1981200" y="685800"/>
            <a:ext cx="5181600" cy="3352800"/>
          </a:xfrm>
          <a:solidFill>
            <a:schemeClr val="tx1">
              <a:lumMod val="75000"/>
            </a:schemeClr>
          </a:solidFill>
          <a:ln w="127000" cap="sq">
            <a:solidFill>
              <a:schemeClr val="tx1"/>
            </a:solidFill>
            <a:miter lim="800000"/>
          </a:ln>
          <a:effectLst>
            <a:outerShdw blurRad="63500" sx="101000" sy="101000" algn="ctr" rotWithShape="0">
              <a:schemeClr val="bg2">
                <a:lumMod val="20000"/>
                <a:lumOff val="80000"/>
                <a:alpha val="40000"/>
              </a:schemeClr>
            </a:outerShdw>
          </a:effectLst>
          <a:scene3d>
            <a:camera prst="orthographicFront"/>
            <a:lightRig rig="twoPt" dir="t">
              <a:rot lat="0" lon="0" rev="9000000"/>
            </a:lightRig>
          </a:scene3d>
          <a:sp3d prstMaterial="matte">
            <a:bevelT w="12700" prst="relaxedInset"/>
            <a:bevelB w="38100" h="127000" prst="relaxedInset"/>
            <a:extrusionClr>
              <a:schemeClr val="tx1"/>
            </a:extrusionClr>
            <a:contourClr>
              <a:schemeClr val="tx1"/>
            </a:contourClr>
          </a:sp3d>
        </p:spPr>
        <p:txBody>
          <a:bodyPr/>
          <a:lstStyle>
            <a:lvl1pPr>
              <a:buNone/>
              <a:defRPr/>
            </a:lvl1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8475" y="1774826"/>
            <a:ext cx="8147050" cy="1873250"/>
          </a:xfrm>
        </p:spPr>
        <p:txBody>
          <a:bodyPr anchor="b" anchorCtr="0"/>
          <a:lstStyle>
            <a:lvl1pPr algn="ctr">
              <a:defRPr sz="6000" b="0" cap="none" baseline="0"/>
            </a:lvl1pPr>
          </a:lstStyle>
          <a:p>
            <a:r>
              <a:rPr lang="en-US" smtClean="0"/>
              <a:t>Click to edit Master title style</a:t>
            </a:r>
            <a:endParaRPr/>
          </a:p>
        </p:txBody>
      </p:sp>
      <p:sp>
        <p:nvSpPr>
          <p:cNvPr id="3" name="Text Placeholder 2"/>
          <p:cNvSpPr>
            <a:spLocks noGrp="1"/>
          </p:cNvSpPr>
          <p:nvPr>
            <p:ph type="body" idx="1"/>
          </p:nvPr>
        </p:nvSpPr>
        <p:spPr>
          <a:xfrm>
            <a:off x="498475" y="3654519"/>
            <a:ext cx="8147050" cy="1500187"/>
          </a:xfrm>
        </p:spPr>
        <p:txBody>
          <a:bodyPr anchor="t" anchorCtr="0">
            <a:normAutofit/>
          </a:bodyPr>
          <a:lstStyle>
            <a:lvl1pPr marL="0" indent="0" algn="ctr">
              <a:spcBef>
                <a:spcPts val="0"/>
              </a:spcBef>
              <a:buNone/>
              <a:defRPr sz="22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11/15/11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p>
            <a:r>
              <a:rPr lang="en-US" smtClean="0"/>
              <a:t>Click to edit Master title style</a:t>
            </a:r>
            <a:endParaRPr/>
          </a:p>
        </p:txBody>
      </p:sp>
      <p:sp>
        <p:nvSpPr>
          <p:cNvPr id="3" name="Content Placeholder 2"/>
          <p:cNvSpPr>
            <a:spLocks noGrp="1"/>
          </p:cNvSpPr>
          <p:nvPr>
            <p:ph sz="half" idx="1"/>
          </p:nvPr>
        </p:nvSpPr>
        <p:spPr>
          <a:xfrm>
            <a:off x="498475" y="1762125"/>
            <a:ext cx="3840480" cy="436403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5046" y="1762125"/>
            <a:ext cx="3840480" cy="436403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3653989-64BA-F542-A719-01848F6C413F}" type="datetimeFigureOut">
              <a:rPr lang="en-US" smtClean="0"/>
              <a:pPr/>
              <a:t>11/15/11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1932D8-AD5B-DE44-A0AF-1EB6156FB2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98475"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8475" y="2541494"/>
            <a:ext cx="3840480" cy="3584668"/>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5046"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5046" y="2541494"/>
            <a:ext cx="3840480" cy="3584668"/>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3653989-64BA-F542-A719-01848F6C413F}" type="datetimeFigureOut">
              <a:rPr lang="en-US" smtClean="0"/>
              <a:pPr/>
              <a:t>11/15/11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1932D8-AD5B-DE44-A0AF-1EB6156FB283}" type="slidenum">
              <a:rPr lang="en-US" smtClean="0"/>
              <a:pPr/>
              <a:t>‹#›</a:t>
            </a:fld>
            <a:endParaRPr lang="en-US"/>
          </a:p>
        </p:txBody>
      </p:sp>
      <p:cxnSp>
        <p:nvCxnSpPr>
          <p:cNvPr id="11" name="Straight Connector 10"/>
          <p:cNvCxnSpPr/>
          <p:nvPr/>
        </p:nvCxnSpPr>
        <p:spPr>
          <a:xfrm>
            <a:off x="502920"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805045"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3653989-64BA-F542-A719-01848F6C413F}" type="datetimeFigureOut">
              <a:rPr lang="en-US" smtClean="0"/>
              <a:pPr/>
              <a:t>11/15/11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1932D8-AD5B-DE44-A0AF-1EB6156FB2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653989-64BA-F542-A719-01848F6C413F}" type="datetimeFigureOut">
              <a:rPr lang="en-US" smtClean="0"/>
              <a:pPr/>
              <a:t>11/15/11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1932D8-AD5B-DE44-A0AF-1EB6156FB2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US" smtClean="0"/>
              <a:t>Click to edit Master title style</a:t>
            </a:r>
            <a:endParaRPr/>
          </a:p>
        </p:txBody>
      </p:sp>
      <p:sp>
        <p:nvSpPr>
          <p:cNvPr id="3" name="Content Placeholder 2"/>
          <p:cNvSpPr>
            <a:spLocks noGrp="1"/>
          </p:cNvSpPr>
          <p:nvPr>
            <p:ph idx="1"/>
          </p:nvPr>
        </p:nvSpPr>
        <p:spPr>
          <a:xfrm>
            <a:off x="4792532" y="403412"/>
            <a:ext cx="3840480" cy="5722751"/>
          </a:xfrm>
        </p:spPr>
        <p:txBody>
          <a:bodyPr>
            <a:normAutofit/>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653989-64BA-F542-A719-01848F6C413F}" type="datetimeFigureOut">
              <a:rPr lang="en-US" smtClean="0"/>
              <a:pPr/>
              <a:t>11/15/11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A4845-A08A-4DF4-8D99-E2E7B6D41C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5" y="94129"/>
            <a:ext cx="8147051" cy="1452283"/>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98475" y="1761565"/>
            <a:ext cx="8147051" cy="436459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188259" y="6356350"/>
            <a:ext cx="2133600" cy="365125"/>
          </a:xfrm>
          <a:prstGeom prst="rect">
            <a:avLst/>
          </a:prstGeom>
        </p:spPr>
        <p:txBody>
          <a:bodyPr vert="horz" lIns="91440" tIns="45720" rIns="91440" bIns="45720" rtlCol="0" anchor="ctr"/>
          <a:lstStyle>
            <a:lvl1pPr algn="l">
              <a:defRPr sz="1100">
                <a:solidFill>
                  <a:schemeClr val="tx1">
                    <a:lumMod val="75000"/>
                    <a:lumOff val="25000"/>
                  </a:schemeClr>
                </a:solidFill>
              </a:defRPr>
            </a:lvl1pPr>
          </a:lstStyle>
          <a:p>
            <a:fld id="{F3653989-64BA-F542-A719-01848F6C413F}" type="datetimeFigureOut">
              <a:rPr lang="en-US" smtClean="0"/>
              <a:pPr/>
              <a:t>11/15/11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1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6817659" y="6356350"/>
            <a:ext cx="2133600" cy="365125"/>
          </a:xfrm>
          <a:prstGeom prst="rect">
            <a:avLst/>
          </a:prstGeom>
        </p:spPr>
        <p:txBody>
          <a:bodyPr vert="horz" lIns="91440" tIns="45720" rIns="91440" bIns="45720" rtlCol="0" anchor="ctr"/>
          <a:lstStyle>
            <a:lvl1pPr algn="r">
              <a:defRPr sz="1100">
                <a:solidFill>
                  <a:schemeClr val="tx1">
                    <a:lumMod val="75000"/>
                    <a:lumOff val="25000"/>
                  </a:schemeClr>
                </a:solidFill>
              </a:defRPr>
            </a:lvl1pPr>
          </a:lstStyle>
          <a:p>
            <a:fld id="{EC1932D8-AD5B-DE44-A0AF-1EB6156FB28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 id="2147483901" r:id="rId13"/>
  </p:sldLayoutIdLst>
  <p:txStyles>
    <p:titleStyle>
      <a:lvl1pPr algn="ctr" defTabSz="914400" rtl="0" eaLnBrk="1" latinLnBrk="0" hangingPunct="1">
        <a:spcBef>
          <a:spcPct val="0"/>
        </a:spcBef>
        <a:buNone/>
        <a:defRPr sz="5000" kern="1200">
          <a:solidFill>
            <a:schemeClr val="tx1"/>
          </a:solidFill>
          <a:latin typeface="+mj-lt"/>
          <a:ea typeface="+mj-ea"/>
          <a:cs typeface="+mj-cs"/>
        </a:defRPr>
      </a:lvl1pPr>
    </p:titleStyle>
    <p:bodyStyle>
      <a:lvl1pPr marL="457200" indent="-457200" algn="l" defTabSz="914400" rtl="0" eaLnBrk="1" latinLnBrk="0" hangingPunct="1">
        <a:spcBef>
          <a:spcPts val="2000"/>
        </a:spcBef>
        <a:buClr>
          <a:schemeClr val="tx1">
            <a:lumMod val="75000"/>
            <a:lumOff val="25000"/>
          </a:schemeClr>
        </a:buClr>
        <a:buSzPct val="75000"/>
        <a:buFont typeface="Wingdings 2" pitchFamily="18" charset="2"/>
        <a:buChar char=""/>
        <a:defRPr sz="22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600"/>
        </a:spcBef>
        <a:buClr>
          <a:schemeClr val="tx1">
            <a:lumMod val="50000"/>
            <a:lumOff val="50000"/>
          </a:schemeClr>
        </a:buClr>
        <a:buSzPct val="75000"/>
        <a:buFont typeface="Wingdings 2" pitchFamily="18" charset="2"/>
        <a:buChar char=""/>
        <a:defRPr sz="2000" kern="1200">
          <a:solidFill>
            <a:schemeClr val="tx1">
              <a:lumMod val="75000"/>
              <a:lumOff val="25000"/>
            </a:schemeClr>
          </a:solidFill>
          <a:latin typeface="+mn-lt"/>
          <a:ea typeface="+mn-ea"/>
          <a:cs typeface="+mn-cs"/>
        </a:defRPr>
      </a:lvl2pPr>
      <a:lvl3pPr marL="13716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3pPr>
      <a:lvl4pPr marL="1828800" indent="-457200" algn="l" defTabSz="914400" rtl="0" eaLnBrk="1" latinLnBrk="0" hangingPunct="1">
        <a:spcBef>
          <a:spcPts val="600"/>
        </a:spcBef>
        <a:buClr>
          <a:schemeClr val="tx1">
            <a:lumMod val="50000"/>
            <a:lumOff val="50000"/>
          </a:schemeClr>
        </a:buClr>
        <a:buSzPct val="75000"/>
        <a:buFont typeface="Wingdings 2" pitchFamily="18" charset="2"/>
        <a:buChar char=""/>
        <a:defRPr sz="1800" kern="1200">
          <a:solidFill>
            <a:schemeClr val="tx1">
              <a:lumMod val="75000"/>
              <a:lumOff val="25000"/>
            </a:schemeClr>
          </a:solidFill>
          <a:latin typeface="+mn-lt"/>
          <a:ea typeface="+mn-ea"/>
          <a:cs typeface="+mn-cs"/>
        </a:defRPr>
      </a:lvl4pPr>
      <a:lvl5pPr marL="22860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hyperlink" Target="http://web.baldwinlib.org/web/live/about_bpl/policies/Collection_Development.pdf"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98348" y="1270153"/>
            <a:ext cx="8147304" cy="1344168"/>
          </a:xfrm>
        </p:spPr>
        <p:txBody>
          <a:bodyPr>
            <a:noAutofit/>
          </a:bodyPr>
          <a:lstStyle/>
          <a:p>
            <a:r>
              <a:rPr lang="en-US" sz="6600" b="1" dirty="0" smtClean="0">
                <a:solidFill>
                  <a:schemeClr val="accent4">
                    <a:lumMod val="50000"/>
                  </a:schemeClr>
                </a:solidFill>
                <a:latin typeface="Calisto MT"/>
              </a:rPr>
              <a:t>Thank You Fairview School Council!!</a:t>
            </a:r>
            <a:endParaRPr lang="en-US" sz="6600" b="1" dirty="0">
              <a:solidFill>
                <a:schemeClr val="accent4">
                  <a:lumMod val="50000"/>
                </a:schemeClr>
              </a:solidFill>
              <a:latin typeface="Calisto MT"/>
            </a:endParaRPr>
          </a:p>
        </p:txBody>
      </p:sp>
      <p:pic>
        <p:nvPicPr>
          <p:cNvPr id="5" name="Picture 4" descr="Reading 019.jpg"/>
          <p:cNvPicPr>
            <a:picLocks noChangeAspect="1"/>
          </p:cNvPicPr>
          <p:nvPr/>
        </p:nvPicPr>
        <p:blipFill>
          <a:blip r:embed="rId2"/>
          <a:stretch>
            <a:fillRect/>
          </a:stretch>
        </p:blipFill>
        <p:spPr>
          <a:xfrm>
            <a:off x="2457643" y="3035170"/>
            <a:ext cx="4332816" cy="3249612"/>
          </a:xfrm>
          <a:prstGeom prst="rect">
            <a:avLst/>
          </a:prstGeom>
          <a:ln w="57150" cmpd="sng">
            <a:solidFill>
              <a:schemeClr val="accent4">
                <a:lumMod val="50000"/>
              </a:schemeClr>
            </a:solidFill>
          </a:ln>
        </p:spPr>
      </p:pic>
    </p:spTree>
  </p:cSld>
  <p:clrMapOvr>
    <a:masterClrMapping/>
  </p:clrMapOvr>
  <mc:AlternateContent>
    <mc:Choice xmlns:mp="http://schemas.microsoft.com/office/mac/powerpoint/2008/main" Requires="mp">
      <mc:AlternateContent>
        <mc:Choice Requires="mp">
          <mp:transition>
            <mp:cube/>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cover/>
          </p:transition>
        </mc:Fallback>
      </mc:AlternateContent>
    </mc:Choice>
    <mc:Fallback>
      <mc:AlternateContent>
        <mc:Choice Requires="mp">
          <p:transition>
            <p:cover/>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cover/>
          </p:transition>
        </mc:Fallback>
      </mc:AlternateContent>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98475" y="-237112"/>
            <a:ext cx="8147050" cy="1226856"/>
          </a:xfrm>
        </p:spPr>
        <p:txBody>
          <a:bodyPr/>
          <a:lstStyle/>
          <a:p>
            <a:r>
              <a:rPr lang="en-US" dirty="0" smtClean="0">
                <a:solidFill>
                  <a:schemeClr val="accent4">
                    <a:lumMod val="50000"/>
                  </a:schemeClr>
                </a:solidFill>
                <a:latin typeface="Calisto MT"/>
              </a:rPr>
              <a:t>About Our School:</a:t>
            </a:r>
            <a:endParaRPr lang="en-US" dirty="0">
              <a:solidFill>
                <a:schemeClr val="accent4">
                  <a:lumMod val="50000"/>
                </a:schemeClr>
              </a:solidFill>
              <a:latin typeface="Calisto MT"/>
            </a:endParaRPr>
          </a:p>
        </p:txBody>
      </p:sp>
      <p:sp>
        <p:nvSpPr>
          <p:cNvPr id="5" name="Text Placeholder 4"/>
          <p:cNvSpPr>
            <a:spLocks noGrp="1"/>
          </p:cNvSpPr>
          <p:nvPr>
            <p:ph type="body" idx="1"/>
          </p:nvPr>
        </p:nvSpPr>
        <p:spPr>
          <a:xfrm>
            <a:off x="135603" y="1088717"/>
            <a:ext cx="5769340" cy="2127925"/>
          </a:xfrm>
          <a:ln w="38100" cmpd="sng">
            <a:solidFill>
              <a:schemeClr val="accent4">
                <a:lumMod val="50000"/>
              </a:schemeClr>
            </a:solidFill>
          </a:ln>
          <a:scene3d>
            <a:camera prst="orthographicFront"/>
            <a:lightRig rig="threePt" dir="t"/>
          </a:scene3d>
          <a:sp3d>
            <a:bevelT/>
          </a:sp3d>
        </p:spPr>
        <p:txBody>
          <a:bodyPr/>
          <a:lstStyle/>
          <a:p>
            <a:r>
              <a:rPr lang="en-US" dirty="0" smtClean="0">
                <a:solidFill>
                  <a:schemeClr val="accent4">
                    <a:lumMod val="50000"/>
                  </a:schemeClr>
                </a:solidFill>
                <a:latin typeface="Calisto MT"/>
              </a:rPr>
              <a:t>We believe that by setting high expectations, teaching to the needs of learners, and embracing the richness of our cultural diversity, Fairview School District 72 creates a strong foundation for academic excellence and personal growth.</a:t>
            </a:r>
            <a:endParaRPr lang="en-US" dirty="0">
              <a:solidFill>
                <a:schemeClr val="accent4">
                  <a:lumMod val="50000"/>
                </a:schemeClr>
              </a:solidFill>
              <a:latin typeface="Calisto MT"/>
            </a:endParaRPr>
          </a:p>
        </p:txBody>
      </p:sp>
      <p:sp>
        <p:nvSpPr>
          <p:cNvPr id="8" name="TextBox 7"/>
          <p:cNvSpPr txBox="1"/>
          <p:nvPr/>
        </p:nvSpPr>
        <p:spPr>
          <a:xfrm>
            <a:off x="2773567" y="3315612"/>
            <a:ext cx="6251320" cy="3477875"/>
          </a:xfrm>
          <a:prstGeom prst="rect">
            <a:avLst/>
          </a:prstGeom>
          <a:noFill/>
          <a:ln w="38100" cmpd="sng">
            <a:solidFill>
              <a:schemeClr val="accent4">
                <a:lumMod val="50000"/>
              </a:schemeClr>
            </a:solidFill>
          </a:ln>
        </p:spPr>
        <p:txBody>
          <a:bodyPr wrap="square" rtlCol="0">
            <a:spAutoFit/>
          </a:bodyPr>
          <a:lstStyle/>
          <a:p>
            <a:pPr algn="ctr"/>
            <a:r>
              <a:rPr lang="en-US" sz="2200" dirty="0" smtClean="0">
                <a:solidFill>
                  <a:schemeClr val="accent4">
                    <a:lumMod val="50000"/>
                  </a:schemeClr>
                </a:solidFill>
                <a:latin typeface="Calisto MT"/>
              </a:rPr>
              <a:t>Fairview currently has 609 students enrolled in grades K-8. </a:t>
            </a:r>
            <a:r>
              <a:rPr lang="en-US" sz="2200" dirty="0">
                <a:solidFill>
                  <a:schemeClr val="accent4">
                    <a:lumMod val="50000"/>
                  </a:schemeClr>
                </a:solidFill>
                <a:latin typeface="Calisto MT"/>
              </a:rPr>
              <a:t>Fairview South prides itself on the diversity of its students.  Found on the school website on the principal’s page, Mr. Russo states: “Our neighborhood is extremely diverse and I hope that the learning taking place at Fairview ensures our young people will be able to relate to a wide range of ideas, personalities, and thought as they continue the process of maturing into young adults.”</a:t>
            </a:r>
            <a:r>
              <a:rPr lang="en-US" sz="2200" dirty="0" smtClean="0">
                <a:solidFill>
                  <a:schemeClr val="accent4">
                    <a:lumMod val="50000"/>
                  </a:schemeClr>
                </a:solidFill>
                <a:latin typeface="Calisto MT"/>
              </a:rPr>
              <a:t> </a:t>
            </a:r>
            <a:endParaRPr lang="en-US" sz="2200" dirty="0">
              <a:solidFill>
                <a:schemeClr val="accent4">
                  <a:lumMod val="50000"/>
                </a:schemeClr>
              </a:solidFill>
              <a:latin typeface="Calisto MT"/>
            </a:endParaRPr>
          </a:p>
        </p:txBody>
      </p:sp>
    </p:spTree>
  </p:cSld>
  <p:clrMapOvr>
    <a:masterClrMapping/>
  </p:clrMapOvr>
  <p:transition>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201565"/>
            <a:ext cx="8147050" cy="916510"/>
          </a:xfrm>
        </p:spPr>
        <p:txBody>
          <a:bodyPr/>
          <a:lstStyle/>
          <a:p>
            <a:r>
              <a:rPr lang="en-US" dirty="0" smtClean="0">
                <a:solidFill>
                  <a:schemeClr val="accent4">
                    <a:lumMod val="50000"/>
                  </a:schemeClr>
                </a:solidFill>
                <a:latin typeface="Calisto MT"/>
              </a:rPr>
              <a:t>Our Collection:</a:t>
            </a:r>
            <a:endParaRPr lang="en-US" dirty="0">
              <a:solidFill>
                <a:schemeClr val="accent4">
                  <a:lumMod val="50000"/>
                </a:schemeClr>
              </a:solidFill>
              <a:latin typeface="Calisto MT"/>
            </a:endParaRPr>
          </a:p>
        </p:txBody>
      </p:sp>
      <p:sp>
        <p:nvSpPr>
          <p:cNvPr id="3" name="Text Placeholder 2"/>
          <p:cNvSpPr>
            <a:spLocks noGrp="1"/>
          </p:cNvSpPr>
          <p:nvPr>
            <p:ph type="body" idx="1"/>
          </p:nvPr>
        </p:nvSpPr>
        <p:spPr>
          <a:xfrm>
            <a:off x="498475" y="1352630"/>
            <a:ext cx="8147050" cy="1270153"/>
          </a:xfrm>
        </p:spPr>
        <p:txBody>
          <a:bodyPr/>
          <a:lstStyle/>
          <a:p>
            <a:r>
              <a:rPr lang="en-US" sz="2000" dirty="0" smtClean="0">
                <a:solidFill>
                  <a:schemeClr val="accent4">
                    <a:lumMod val="50000"/>
                  </a:schemeClr>
                </a:solidFill>
                <a:latin typeface="Calisto MT"/>
              </a:rPr>
              <a:t>Using Title Wave’s Collection Analysis, I was able to get an analysis overview of my collection at Fairview South School (July 2011). </a:t>
            </a:r>
          </a:p>
          <a:p>
            <a:endParaRPr lang="en-US" dirty="0" smtClean="0">
              <a:solidFill>
                <a:schemeClr val="accent4">
                  <a:lumMod val="50000"/>
                </a:schemeClr>
              </a:solidFill>
              <a:latin typeface="Calisto MT"/>
            </a:endParaRPr>
          </a:p>
          <a:p>
            <a:endParaRPr lang="en-US" dirty="0"/>
          </a:p>
        </p:txBody>
      </p:sp>
      <p:pic>
        <p:nvPicPr>
          <p:cNvPr id="262146" name="Picture 1"/>
          <p:cNvPicPr>
            <a:picLocks noChangeAspect="1" noChangeArrowheads="1"/>
          </p:cNvPicPr>
          <p:nvPr/>
        </p:nvPicPr>
        <p:blipFill>
          <a:blip r:embed="rId2"/>
          <a:srcRect/>
          <a:stretch>
            <a:fillRect/>
          </a:stretch>
        </p:blipFill>
        <p:spPr bwMode="auto">
          <a:xfrm>
            <a:off x="148446" y="2413473"/>
            <a:ext cx="4552414" cy="3268399"/>
          </a:xfrm>
          <a:prstGeom prst="rect">
            <a:avLst/>
          </a:prstGeom>
          <a:noFill/>
          <a:ln w="9525">
            <a:noFill/>
            <a:miter lim="800000"/>
            <a:headEnd/>
            <a:tailEnd/>
          </a:ln>
        </p:spPr>
      </p:pic>
      <p:sp>
        <p:nvSpPr>
          <p:cNvPr id="6" name="TextBox 5"/>
          <p:cNvSpPr txBox="1"/>
          <p:nvPr/>
        </p:nvSpPr>
        <p:spPr>
          <a:xfrm>
            <a:off x="4700860" y="2413473"/>
            <a:ext cx="4179231" cy="4062651"/>
          </a:xfrm>
          <a:prstGeom prst="rect">
            <a:avLst/>
          </a:prstGeom>
          <a:noFill/>
        </p:spPr>
        <p:txBody>
          <a:bodyPr wrap="square" rtlCol="0">
            <a:spAutoFit/>
          </a:bodyPr>
          <a:lstStyle/>
          <a:p>
            <a:pPr algn="ctr"/>
            <a:r>
              <a:rPr lang="en-US" sz="2000" dirty="0">
                <a:solidFill>
                  <a:schemeClr val="accent4">
                    <a:lumMod val="50000"/>
                  </a:schemeClr>
                </a:solidFill>
                <a:latin typeface="Calisto MT"/>
              </a:rPr>
              <a:t>Based on these findings, I </a:t>
            </a:r>
            <a:r>
              <a:rPr lang="en-US" sz="2000" dirty="0" smtClean="0">
                <a:solidFill>
                  <a:schemeClr val="accent4">
                    <a:lumMod val="50000"/>
                  </a:schemeClr>
                </a:solidFill>
                <a:latin typeface="Calisto MT"/>
              </a:rPr>
              <a:t>knew </a:t>
            </a:r>
            <a:r>
              <a:rPr lang="en-US" sz="2000" dirty="0">
                <a:solidFill>
                  <a:schemeClr val="accent4">
                    <a:lumMod val="50000"/>
                  </a:schemeClr>
                </a:solidFill>
                <a:latin typeface="Calisto MT"/>
              </a:rPr>
              <a:t>that my fiction section</a:t>
            </a:r>
            <a:r>
              <a:rPr lang="en-US" sz="2000" dirty="0" smtClean="0">
                <a:solidFill>
                  <a:schemeClr val="accent4">
                    <a:lumMod val="50000"/>
                  </a:schemeClr>
                </a:solidFill>
                <a:latin typeface="Calisto MT"/>
              </a:rPr>
              <a:t> needed </a:t>
            </a:r>
            <a:r>
              <a:rPr lang="en-US" sz="2000" dirty="0" smtClean="0">
                <a:solidFill>
                  <a:schemeClr val="accent4">
                    <a:lumMod val="50000"/>
                  </a:schemeClr>
                </a:solidFill>
                <a:latin typeface="Calisto MT"/>
              </a:rPr>
              <a:t>to be weeded.  </a:t>
            </a:r>
            <a:r>
              <a:rPr lang="en-US" sz="2000" dirty="0">
                <a:solidFill>
                  <a:schemeClr val="accent4">
                    <a:lumMod val="50000"/>
                  </a:schemeClr>
                </a:solidFill>
                <a:latin typeface="Calisto MT"/>
              </a:rPr>
              <a:t>Also, I</a:t>
            </a:r>
            <a:r>
              <a:rPr lang="en-US" sz="2000" dirty="0" smtClean="0">
                <a:solidFill>
                  <a:schemeClr val="accent4">
                    <a:lumMod val="50000"/>
                  </a:schemeClr>
                </a:solidFill>
                <a:latin typeface="Calisto MT"/>
              </a:rPr>
              <a:t> was aware </a:t>
            </a:r>
            <a:r>
              <a:rPr lang="en-US" sz="2000" dirty="0">
                <a:solidFill>
                  <a:schemeClr val="accent4">
                    <a:lumMod val="50000"/>
                  </a:schemeClr>
                </a:solidFill>
                <a:latin typeface="Calisto MT"/>
              </a:rPr>
              <a:t>of areas that</a:t>
            </a:r>
            <a:r>
              <a:rPr lang="en-US" sz="2000" dirty="0" smtClean="0">
                <a:solidFill>
                  <a:schemeClr val="accent4">
                    <a:lumMod val="50000"/>
                  </a:schemeClr>
                </a:solidFill>
                <a:latin typeface="Calisto MT"/>
              </a:rPr>
              <a:t> were in need of </a:t>
            </a:r>
            <a:r>
              <a:rPr lang="en-US" sz="2000" dirty="0" smtClean="0">
                <a:solidFill>
                  <a:schemeClr val="accent4">
                    <a:lumMod val="50000"/>
                  </a:schemeClr>
                </a:solidFill>
                <a:latin typeface="Calisto MT"/>
              </a:rPr>
              <a:t>additional/new </a:t>
            </a:r>
            <a:r>
              <a:rPr lang="en-US" sz="2000" dirty="0">
                <a:solidFill>
                  <a:schemeClr val="accent4">
                    <a:lumMod val="50000"/>
                  </a:schemeClr>
                </a:solidFill>
                <a:latin typeface="Calisto MT"/>
              </a:rPr>
              <a:t>materials such as my biography section, the reference books, Dewey Decimal 300s (Social Sciences), 500s (Natural Sciences and Mathematics), 600s (Technology/ Applied Sciences), 800s (Literature and Rhetoric), and 900s (Geography and History). </a:t>
            </a:r>
          </a:p>
          <a:p>
            <a:endParaRPr lang="en-US" dirty="0"/>
          </a:p>
        </p:txBody>
      </p:sp>
    </p:spTree>
  </p:cSld>
  <p:clrMapOvr>
    <a:masterClrMapping/>
  </p:clrMapOvr>
  <p:transition>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65989"/>
            <a:ext cx="8147050" cy="1015485"/>
          </a:xfrm>
        </p:spPr>
        <p:txBody>
          <a:bodyPr/>
          <a:lstStyle/>
          <a:p>
            <a:r>
              <a:rPr lang="en-US" dirty="0" smtClean="0">
                <a:solidFill>
                  <a:schemeClr val="accent4">
                    <a:lumMod val="50000"/>
                  </a:schemeClr>
                </a:solidFill>
                <a:latin typeface="Calisto MT"/>
              </a:rPr>
              <a:t>Selection Process:</a:t>
            </a:r>
            <a:endParaRPr lang="en-US" dirty="0">
              <a:solidFill>
                <a:schemeClr val="accent4">
                  <a:lumMod val="50000"/>
                </a:schemeClr>
              </a:solidFill>
              <a:latin typeface="Calisto MT"/>
            </a:endParaRPr>
          </a:p>
        </p:txBody>
      </p:sp>
      <p:sp>
        <p:nvSpPr>
          <p:cNvPr id="3" name="Text Placeholder 2"/>
          <p:cNvSpPr>
            <a:spLocks noGrp="1"/>
          </p:cNvSpPr>
          <p:nvPr>
            <p:ph type="body" idx="1"/>
          </p:nvPr>
        </p:nvSpPr>
        <p:spPr>
          <a:xfrm>
            <a:off x="498475" y="1081474"/>
            <a:ext cx="8147050" cy="5566209"/>
          </a:xfrm>
        </p:spPr>
        <p:txBody>
          <a:bodyPr>
            <a:normAutofit/>
          </a:bodyPr>
          <a:lstStyle/>
          <a:p>
            <a:r>
              <a:rPr lang="en-US" dirty="0" smtClean="0">
                <a:solidFill>
                  <a:schemeClr val="accent4">
                    <a:lumMod val="50000"/>
                  </a:schemeClr>
                </a:solidFill>
                <a:latin typeface="Calisto MT"/>
              </a:rPr>
              <a:t>Our selection process was based on The Baldwin Public Library collection policy: </a:t>
            </a:r>
            <a:r>
              <a:rPr lang="en-US" dirty="0" smtClean="0">
                <a:solidFill>
                  <a:schemeClr val="accent4">
                    <a:lumMod val="50000"/>
                  </a:schemeClr>
                </a:solidFill>
                <a:latin typeface="Calisto MT"/>
                <a:hlinkClick r:id="rId2"/>
              </a:rPr>
              <a:t>http://web.baldwinlib.org/web/live/about_bpl/policies/Collection_Development.pdf</a:t>
            </a:r>
            <a:endParaRPr lang="en-US" dirty="0" smtClean="0">
              <a:solidFill>
                <a:schemeClr val="accent4">
                  <a:lumMod val="50000"/>
                </a:schemeClr>
              </a:solidFill>
              <a:latin typeface="Calisto MT"/>
            </a:endParaRPr>
          </a:p>
          <a:p>
            <a:endParaRPr lang="en-US" dirty="0" smtClean="0">
              <a:solidFill>
                <a:schemeClr val="accent4">
                  <a:lumMod val="50000"/>
                </a:schemeClr>
              </a:solidFill>
              <a:latin typeface="Calisto MT"/>
            </a:endParaRPr>
          </a:p>
          <a:p>
            <a:r>
              <a:rPr lang="en-US" dirty="0" smtClean="0">
                <a:solidFill>
                  <a:schemeClr val="accent4">
                    <a:lumMod val="50000"/>
                  </a:schemeClr>
                </a:solidFill>
                <a:latin typeface="Calisto MT"/>
              </a:rPr>
              <a:t>This policy worked for our school because right away, it states that knowledge of the community is a vital ingredient when choosing materials for their library. It goes on to state that “Our community is unique and the Library collection should reflect that uniqueness.”</a:t>
            </a:r>
          </a:p>
          <a:p>
            <a:r>
              <a:rPr lang="en-US" dirty="0" smtClean="0">
                <a:solidFill>
                  <a:schemeClr val="accent4">
                    <a:lumMod val="50000"/>
                  </a:schemeClr>
                </a:solidFill>
                <a:latin typeface="Calisto MT"/>
              </a:rPr>
              <a:t>This works well for our school because we have such a diverse community.</a:t>
            </a:r>
          </a:p>
          <a:p>
            <a:r>
              <a:rPr lang="en-US" dirty="0" smtClean="0">
                <a:solidFill>
                  <a:schemeClr val="accent4">
                    <a:lumMod val="50000"/>
                  </a:schemeClr>
                </a:solidFill>
                <a:latin typeface="Calisto MT"/>
              </a:rPr>
              <a:t>The curriculum of each grade level is considered as well.  For each grade, </a:t>
            </a:r>
            <a:r>
              <a:rPr lang="en-US" smtClean="0">
                <a:solidFill>
                  <a:schemeClr val="accent4">
                    <a:lumMod val="50000"/>
                  </a:schemeClr>
                </a:solidFill>
                <a:latin typeface="Calisto MT"/>
              </a:rPr>
              <a:t>I</a:t>
            </a:r>
            <a:r>
              <a:rPr lang="en-US" smtClean="0">
                <a:solidFill>
                  <a:schemeClr val="accent4">
                    <a:lumMod val="50000"/>
                  </a:schemeClr>
                </a:solidFill>
                <a:latin typeface="Calisto MT"/>
              </a:rPr>
              <a:t> work </a:t>
            </a:r>
            <a:r>
              <a:rPr lang="en-US" dirty="0" smtClean="0">
                <a:solidFill>
                  <a:schemeClr val="accent4">
                    <a:lumMod val="50000"/>
                  </a:schemeClr>
                </a:solidFill>
                <a:latin typeface="Calisto MT"/>
              </a:rPr>
              <a:t>with the teachers to build off of their curriculum map, to incorporate the library and/or materials into each area of the curriculum. </a:t>
            </a:r>
            <a:endParaRPr lang="en-US" dirty="0">
              <a:solidFill>
                <a:schemeClr val="accent4">
                  <a:lumMod val="50000"/>
                </a:schemeClr>
              </a:solidFill>
              <a:latin typeface="Calisto MT"/>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115472"/>
            <a:ext cx="8147050" cy="1081466"/>
          </a:xfrm>
        </p:spPr>
        <p:txBody>
          <a:bodyPr/>
          <a:lstStyle/>
          <a:p>
            <a:r>
              <a:rPr lang="en-US" dirty="0" smtClean="0">
                <a:solidFill>
                  <a:schemeClr val="accent4">
                    <a:lumMod val="50000"/>
                  </a:schemeClr>
                </a:solidFill>
                <a:latin typeface="Calisto MT"/>
              </a:rPr>
              <a:t>Data Gathering:</a:t>
            </a:r>
            <a:endParaRPr lang="en-US" dirty="0">
              <a:solidFill>
                <a:schemeClr val="accent4">
                  <a:lumMod val="50000"/>
                </a:schemeClr>
              </a:solidFill>
              <a:latin typeface="Calisto MT"/>
            </a:endParaRPr>
          </a:p>
        </p:txBody>
      </p:sp>
      <p:sp>
        <p:nvSpPr>
          <p:cNvPr id="3" name="Text Placeholder 2"/>
          <p:cNvSpPr>
            <a:spLocks noGrp="1"/>
          </p:cNvSpPr>
          <p:nvPr>
            <p:ph type="body" idx="1"/>
          </p:nvPr>
        </p:nvSpPr>
        <p:spPr>
          <a:xfrm>
            <a:off x="498475" y="1312403"/>
            <a:ext cx="8147050" cy="4856910"/>
          </a:xfrm>
        </p:spPr>
        <p:txBody>
          <a:bodyPr>
            <a:normAutofit lnSpcReduction="10000"/>
          </a:bodyPr>
          <a:lstStyle/>
          <a:p>
            <a:r>
              <a:rPr lang="en-US" dirty="0" smtClean="0">
                <a:solidFill>
                  <a:schemeClr val="accent4">
                    <a:lumMod val="50000"/>
                  </a:schemeClr>
                </a:solidFill>
                <a:latin typeface="Calisto MT"/>
              </a:rPr>
              <a:t>The first part of my data gathering will come from Title Wise’s collection analysis.  Here, I will get a wealth of valuable information on the size of my collection, the average age, the percentages’ of each Dewey Decimal, and much more.  Already having worked with Title Wise, I know what a great tool this is for school librarians.  To collect information of my school community I will consult the school’s report card, as well as, take note of the students and their daily wants and needs.  In addition, I will need to have good relationships developed with the teachers in my school.  From there, I can work with them and have copies of each grade level’s curriculum map to be aware of the topics being covered.  Lastly, the collection development policy will be taken into consideration, as it clearly states the library’s selection policy, the criteria for de-selection, weeding, gifted books, and procedures for reconsideration. </a:t>
            </a:r>
          </a:p>
          <a:p>
            <a:endParaRPr lang="en-US"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245782"/>
            <a:ext cx="8147050" cy="907712"/>
          </a:xfrm>
        </p:spPr>
        <p:txBody>
          <a:bodyPr/>
          <a:lstStyle/>
          <a:p>
            <a:r>
              <a:rPr lang="en-US" dirty="0" smtClean="0">
                <a:solidFill>
                  <a:schemeClr val="accent4">
                    <a:lumMod val="50000"/>
                  </a:schemeClr>
                </a:solidFill>
                <a:latin typeface="Calisto MT"/>
              </a:rPr>
              <a:t>What We Bought:</a:t>
            </a:r>
            <a:endParaRPr lang="en-US" dirty="0">
              <a:solidFill>
                <a:schemeClr val="accent4">
                  <a:lumMod val="50000"/>
                </a:schemeClr>
              </a:solidFill>
              <a:latin typeface="Calisto MT"/>
            </a:endParaRPr>
          </a:p>
        </p:txBody>
      </p:sp>
      <p:sp>
        <p:nvSpPr>
          <p:cNvPr id="3" name="Text Placeholder 2"/>
          <p:cNvSpPr>
            <a:spLocks noGrp="1"/>
          </p:cNvSpPr>
          <p:nvPr>
            <p:ph type="body" idx="1"/>
          </p:nvPr>
        </p:nvSpPr>
        <p:spPr>
          <a:xfrm>
            <a:off x="498475" y="1153494"/>
            <a:ext cx="8147050" cy="5509929"/>
          </a:xfrm>
        </p:spPr>
        <p:txBody>
          <a:bodyPr>
            <a:normAutofit/>
          </a:bodyPr>
          <a:lstStyle/>
          <a:p>
            <a:pPr algn="l">
              <a:buClr>
                <a:schemeClr val="accent4">
                  <a:lumMod val="50000"/>
                </a:schemeClr>
              </a:buClr>
              <a:buFont typeface="Wingdings" charset="2"/>
              <a:buChar char="u"/>
            </a:pPr>
            <a:r>
              <a:rPr lang="en-US" i="1" dirty="0" smtClean="0">
                <a:solidFill>
                  <a:schemeClr val="accent4">
                    <a:lumMod val="50000"/>
                  </a:schemeClr>
                </a:solidFill>
                <a:latin typeface="Calisto MT"/>
              </a:rPr>
              <a:t>America the Beautiful </a:t>
            </a:r>
            <a:r>
              <a:rPr lang="en-US" dirty="0" smtClean="0">
                <a:solidFill>
                  <a:schemeClr val="accent4">
                    <a:lumMod val="50000"/>
                  </a:schemeClr>
                </a:solidFill>
                <a:latin typeface="Calisto MT"/>
              </a:rPr>
              <a:t>[Sound Recording] by Katherine Lee Bates</a:t>
            </a:r>
          </a:p>
          <a:p>
            <a:pPr algn="l">
              <a:buClr>
                <a:schemeClr val="accent4">
                  <a:lumMod val="50000"/>
                </a:schemeClr>
              </a:buClr>
              <a:buFont typeface="Wingdings" charset="2"/>
              <a:buChar char="u"/>
            </a:pPr>
            <a:r>
              <a:rPr lang="en-US" i="1" dirty="0" smtClean="0">
                <a:solidFill>
                  <a:schemeClr val="accent4">
                    <a:lumMod val="50000"/>
                  </a:schemeClr>
                </a:solidFill>
                <a:latin typeface="Calisto MT"/>
              </a:rPr>
              <a:t>Our Country’s Presidents: All you need to know about the presidents from George Washington to Barack Obama </a:t>
            </a:r>
            <a:r>
              <a:rPr lang="en-US" dirty="0" smtClean="0">
                <a:solidFill>
                  <a:schemeClr val="accent4">
                    <a:lumMod val="50000"/>
                  </a:schemeClr>
                </a:solidFill>
                <a:latin typeface="Calisto MT"/>
              </a:rPr>
              <a:t>by Ann </a:t>
            </a:r>
            <a:r>
              <a:rPr lang="en-US" dirty="0" err="1" smtClean="0">
                <a:solidFill>
                  <a:schemeClr val="accent4">
                    <a:lumMod val="50000"/>
                  </a:schemeClr>
                </a:solidFill>
                <a:latin typeface="Calisto MT"/>
              </a:rPr>
              <a:t>Bausum</a:t>
            </a:r>
            <a:endParaRPr lang="en-US" dirty="0" smtClean="0">
              <a:solidFill>
                <a:schemeClr val="accent4">
                  <a:lumMod val="50000"/>
                </a:schemeClr>
              </a:solidFill>
              <a:latin typeface="Calisto MT"/>
            </a:endParaRPr>
          </a:p>
          <a:p>
            <a:pPr algn="l">
              <a:buClr>
                <a:schemeClr val="accent4">
                  <a:lumMod val="50000"/>
                </a:schemeClr>
              </a:buClr>
              <a:buFont typeface="Wingdings" charset="2"/>
              <a:buChar char="u"/>
            </a:pPr>
            <a:r>
              <a:rPr lang="en-US" i="1" dirty="0" smtClean="0">
                <a:solidFill>
                  <a:schemeClr val="accent4">
                    <a:lumMod val="50000"/>
                  </a:schemeClr>
                </a:solidFill>
                <a:latin typeface="Calisto MT"/>
              </a:rPr>
              <a:t>50 States: All about America, from Maine to Hawaii </a:t>
            </a:r>
            <a:r>
              <a:rPr lang="en-US" dirty="0" smtClean="0">
                <a:solidFill>
                  <a:schemeClr val="accent4">
                    <a:lumMod val="50000"/>
                  </a:schemeClr>
                </a:solidFill>
                <a:latin typeface="Calisto MT"/>
              </a:rPr>
              <a:t>[</a:t>
            </a:r>
            <a:r>
              <a:rPr lang="en-US" dirty="0" err="1" smtClean="0">
                <a:solidFill>
                  <a:schemeClr val="accent4">
                    <a:lumMod val="50000"/>
                  </a:schemeClr>
                </a:solidFill>
                <a:latin typeface="Calisto MT"/>
              </a:rPr>
              <a:t>Fandex</a:t>
            </a:r>
            <a:r>
              <a:rPr lang="en-US" dirty="0" smtClean="0">
                <a:solidFill>
                  <a:schemeClr val="accent4">
                    <a:lumMod val="50000"/>
                  </a:schemeClr>
                </a:solidFill>
                <a:latin typeface="Calisto MT"/>
              </a:rPr>
              <a:t>] by Thomas J. </a:t>
            </a:r>
            <a:r>
              <a:rPr lang="en-US" dirty="0" err="1" smtClean="0">
                <a:solidFill>
                  <a:schemeClr val="accent4">
                    <a:lumMod val="50000"/>
                  </a:schemeClr>
                </a:solidFill>
                <a:latin typeface="Calisto MT"/>
              </a:rPr>
              <a:t>Caughwell</a:t>
            </a:r>
            <a:r>
              <a:rPr lang="en-US" dirty="0" smtClean="0">
                <a:solidFill>
                  <a:schemeClr val="accent4">
                    <a:lumMod val="50000"/>
                  </a:schemeClr>
                </a:solidFill>
                <a:latin typeface="Calisto MT"/>
              </a:rPr>
              <a:t> </a:t>
            </a:r>
          </a:p>
          <a:p>
            <a:pPr algn="l">
              <a:buClr>
                <a:schemeClr val="accent4">
                  <a:lumMod val="50000"/>
                </a:schemeClr>
              </a:buClr>
              <a:buFont typeface="Wingdings" charset="2"/>
              <a:buChar char="u"/>
            </a:pPr>
            <a:r>
              <a:rPr lang="en-US" i="1" dirty="0" smtClean="0">
                <a:solidFill>
                  <a:schemeClr val="accent4">
                    <a:lumMod val="50000"/>
                  </a:schemeClr>
                </a:solidFill>
                <a:latin typeface="Calisto MT"/>
              </a:rPr>
              <a:t>The Making of America: The history of the United States from 1492 to the present </a:t>
            </a:r>
            <a:r>
              <a:rPr lang="en-US" dirty="0" smtClean="0">
                <a:solidFill>
                  <a:schemeClr val="accent4">
                    <a:lumMod val="50000"/>
                  </a:schemeClr>
                </a:solidFill>
                <a:latin typeface="Calisto MT"/>
              </a:rPr>
              <a:t>by Robert D Johnston</a:t>
            </a:r>
          </a:p>
          <a:p>
            <a:pPr algn="l">
              <a:buClr>
                <a:schemeClr val="accent4">
                  <a:lumMod val="50000"/>
                </a:schemeClr>
              </a:buClr>
              <a:buFont typeface="Wingdings" charset="2"/>
              <a:buChar char="u"/>
            </a:pPr>
            <a:r>
              <a:rPr lang="en-US" i="1" dirty="0" smtClean="0">
                <a:solidFill>
                  <a:schemeClr val="accent4">
                    <a:lumMod val="50000"/>
                  </a:schemeClr>
                </a:solidFill>
                <a:latin typeface="Calisto MT"/>
              </a:rPr>
              <a:t>The Buck Stops Here: The Presidents of the United States </a:t>
            </a:r>
            <a:r>
              <a:rPr lang="en-US" dirty="0" smtClean="0">
                <a:solidFill>
                  <a:schemeClr val="accent4">
                    <a:lumMod val="50000"/>
                  </a:schemeClr>
                </a:solidFill>
                <a:latin typeface="Calisto MT"/>
              </a:rPr>
              <a:t>by Alice </a:t>
            </a:r>
            <a:r>
              <a:rPr lang="en-US" dirty="0" err="1" smtClean="0">
                <a:solidFill>
                  <a:schemeClr val="accent4">
                    <a:lumMod val="50000"/>
                  </a:schemeClr>
                </a:solidFill>
                <a:latin typeface="Calisto MT"/>
              </a:rPr>
              <a:t>Provensen</a:t>
            </a:r>
            <a:endParaRPr lang="en-US" dirty="0" smtClean="0">
              <a:solidFill>
                <a:schemeClr val="accent4">
                  <a:lumMod val="50000"/>
                </a:schemeClr>
              </a:solidFill>
              <a:latin typeface="Calisto MT"/>
            </a:endParaRPr>
          </a:p>
          <a:p>
            <a:pPr algn="l">
              <a:buClr>
                <a:schemeClr val="accent4">
                  <a:lumMod val="50000"/>
                </a:schemeClr>
              </a:buClr>
              <a:buFont typeface="Wingdings" charset="2"/>
              <a:buChar char="u"/>
            </a:pPr>
            <a:r>
              <a:rPr lang="en-US" i="1" dirty="0" smtClean="0">
                <a:solidFill>
                  <a:schemeClr val="accent4">
                    <a:lumMod val="50000"/>
                  </a:schemeClr>
                </a:solidFill>
                <a:latin typeface="Calisto MT"/>
              </a:rPr>
              <a:t>America the Beautiful: The Story Behind our Hymn</a:t>
            </a:r>
            <a:r>
              <a:rPr lang="en-US" dirty="0" smtClean="0">
                <a:solidFill>
                  <a:schemeClr val="accent4">
                    <a:lumMod val="50000"/>
                  </a:schemeClr>
                </a:solidFill>
                <a:latin typeface="Calisto MT"/>
              </a:rPr>
              <a:t> by Liz </a:t>
            </a:r>
            <a:r>
              <a:rPr lang="en-US" dirty="0" err="1" smtClean="0">
                <a:solidFill>
                  <a:schemeClr val="accent4">
                    <a:lumMod val="50000"/>
                  </a:schemeClr>
                </a:solidFill>
                <a:latin typeface="Calisto MT"/>
              </a:rPr>
              <a:t>Sonneborn</a:t>
            </a:r>
            <a:endParaRPr lang="en-US" dirty="0" smtClean="0">
              <a:solidFill>
                <a:schemeClr val="accent4">
                  <a:lumMod val="50000"/>
                </a:schemeClr>
              </a:solidFill>
              <a:latin typeface="Calisto MT"/>
            </a:endParaRPr>
          </a:p>
          <a:p>
            <a:pPr algn="l">
              <a:buClr>
                <a:schemeClr val="accent4">
                  <a:lumMod val="50000"/>
                </a:schemeClr>
              </a:buClr>
              <a:buFont typeface="Wingdings" charset="2"/>
              <a:buChar char="u"/>
            </a:pPr>
            <a:r>
              <a:rPr lang="en-US" i="1" dirty="0" smtClean="0">
                <a:solidFill>
                  <a:schemeClr val="accent4">
                    <a:lumMod val="50000"/>
                  </a:schemeClr>
                </a:solidFill>
                <a:latin typeface="Calisto MT"/>
              </a:rPr>
              <a:t>The American presidents. : Revolution and the new nation, expansion and reform the first eleven presidents </a:t>
            </a:r>
            <a:r>
              <a:rPr lang="en-US" dirty="0" smtClean="0">
                <a:solidFill>
                  <a:schemeClr val="accent4">
                    <a:lumMod val="50000"/>
                  </a:schemeClr>
                </a:solidFill>
                <a:latin typeface="Calisto MT"/>
              </a:rPr>
              <a:t>[</a:t>
            </a:r>
            <a:r>
              <a:rPr lang="en-US" dirty="0" err="1" smtClean="0">
                <a:solidFill>
                  <a:schemeClr val="accent4">
                    <a:lumMod val="50000"/>
                  </a:schemeClr>
                </a:solidFill>
                <a:latin typeface="Calisto MT"/>
              </a:rPr>
              <a:t>videorecording</a:t>
            </a:r>
            <a:r>
              <a:rPr lang="en-US" dirty="0" smtClean="0">
                <a:solidFill>
                  <a:schemeClr val="accent4">
                    <a:lumMod val="50000"/>
                  </a:schemeClr>
                </a:solidFill>
                <a:latin typeface="Calisto MT"/>
              </a:rPr>
              <a:t>] by Disney Educational Productions</a:t>
            </a:r>
          </a:p>
          <a:p>
            <a:pPr algn="l">
              <a:buClr>
                <a:schemeClr val="accent4">
                  <a:lumMod val="50000"/>
                </a:schemeClr>
              </a:buClr>
              <a:buFont typeface="Wingdings" charset="2"/>
              <a:buChar char="u"/>
            </a:pPr>
            <a:r>
              <a:rPr lang="en-US" i="1" dirty="0" smtClean="0">
                <a:solidFill>
                  <a:schemeClr val="accent4">
                    <a:lumMod val="50000"/>
                  </a:schemeClr>
                </a:solidFill>
                <a:latin typeface="Calisto MT"/>
              </a:rPr>
              <a:t>Countries in our World</a:t>
            </a:r>
            <a:r>
              <a:rPr lang="en-US" dirty="0" smtClean="0">
                <a:solidFill>
                  <a:schemeClr val="accent4">
                    <a:lumMod val="50000"/>
                  </a:schemeClr>
                </a:solidFill>
                <a:latin typeface="Calisto MT"/>
              </a:rPr>
              <a:t> [set/series] by Smart Apple Media</a:t>
            </a:r>
            <a:endParaRPr lang="en-US" i="1" dirty="0" smtClean="0">
              <a:solidFill>
                <a:schemeClr val="accent4">
                  <a:lumMod val="50000"/>
                </a:schemeClr>
              </a:solidFill>
              <a:latin typeface="Calisto MT"/>
            </a:endParaRPr>
          </a:p>
          <a:p>
            <a:pPr algn="l">
              <a:buClr>
                <a:schemeClr val="accent4">
                  <a:lumMod val="50000"/>
                </a:schemeClr>
              </a:buClr>
              <a:buFont typeface="Wingdings" charset="2"/>
              <a:buChar char="u"/>
            </a:pPr>
            <a:r>
              <a:rPr lang="en-US" dirty="0" smtClean="0">
                <a:solidFill>
                  <a:schemeClr val="accent4">
                    <a:lumMod val="50000"/>
                  </a:schemeClr>
                </a:solidFill>
                <a:latin typeface="Calisto MT"/>
              </a:rPr>
              <a:t>Additional </a:t>
            </a:r>
            <a:r>
              <a:rPr lang="en-US" dirty="0" smtClean="0">
                <a:solidFill>
                  <a:schemeClr val="accent4">
                    <a:lumMod val="50000"/>
                  </a:schemeClr>
                </a:solidFill>
                <a:latin typeface="Calisto MT"/>
              </a:rPr>
              <a:t>Materials</a:t>
            </a:r>
            <a:r>
              <a:rPr lang="en-US" dirty="0" smtClean="0">
                <a:solidFill>
                  <a:schemeClr val="accent4">
                    <a:lumMod val="50000"/>
                  </a:schemeClr>
                </a:solidFill>
                <a:latin typeface="Calisto MT"/>
              </a:rPr>
              <a:t> from </a:t>
            </a:r>
            <a:r>
              <a:rPr lang="en-US" dirty="0" err="1" smtClean="0">
                <a:solidFill>
                  <a:schemeClr val="accent4">
                    <a:lumMod val="50000"/>
                  </a:schemeClr>
                </a:solidFill>
                <a:latin typeface="Calisto MT"/>
              </a:rPr>
              <a:t>Demco</a:t>
            </a:r>
            <a:r>
              <a:rPr lang="en-US" dirty="0" smtClean="0">
                <a:solidFill>
                  <a:schemeClr val="accent4">
                    <a:lumMod val="50000"/>
                  </a:schemeClr>
                </a:solidFill>
                <a:latin typeface="Calisto MT"/>
              </a:rPr>
              <a:t>: book tape, magazine protectors, book cleaner, and adhesive.  </a:t>
            </a:r>
            <a:endParaRPr lang="en-US" dirty="0" smtClean="0"/>
          </a:p>
          <a:p>
            <a:pPr algn="l">
              <a:buClr>
                <a:schemeClr val="accent4">
                  <a:lumMod val="50000"/>
                </a:schemeClr>
              </a:buClr>
              <a:buFont typeface="Wingdings" charset="2"/>
              <a:buChar char="u"/>
            </a:pPr>
            <a:endParaRPr lang="en-US" i="1" dirty="0"/>
          </a:p>
        </p:txBody>
      </p:sp>
    </p:spTree>
  </p:cSld>
  <p:clrMapOvr>
    <a:masterClrMapping/>
  </p:clrMapOvr>
  <mc:AlternateContent>
    <mc:Choice xmlns:mp="http://schemas.microsoft.com/office/mac/powerpoint/2008/main" Requires="mp">
      <mc:AlternateContent>
        <mc:Choice Requires="mp">
          <mp:transition>
            <mp:flip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p:newsflash/>
          </p:transition>
        </mc:Fallback>
      </mc:AlternateContent>
    </mc:Choice>
    <mc:Fallback>
      <mc:AlternateContent>
        <mc:Choice Requires="mp">
          <p:transition>
            <p:newsflash/>
          </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p:newsflash/>
          </p:transition>
        </mc:Fallback>
      </mc:AlternateContent>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2375892"/>
            <a:ext cx="8147050" cy="1272184"/>
          </a:xfrm>
        </p:spPr>
        <p:txBody>
          <a:bodyPr/>
          <a:lstStyle/>
          <a:p>
            <a:r>
              <a:rPr lang="en-US" sz="7200" dirty="0" smtClean="0">
                <a:solidFill>
                  <a:schemeClr val="accent4">
                    <a:lumMod val="50000"/>
                  </a:schemeClr>
                </a:solidFill>
                <a:latin typeface="Calisto MT"/>
              </a:rPr>
              <a:t>Thank you for your generous donation!!</a:t>
            </a:r>
            <a:endParaRPr lang="en-US" sz="7200" dirty="0">
              <a:solidFill>
                <a:schemeClr val="accent4">
                  <a:lumMod val="50000"/>
                </a:schemeClr>
              </a:solidFill>
              <a:latin typeface="Calisto M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image" Target="../media/image1.jpeg"/></Relationships>
</file>

<file path=ppt/theme/theme1.xml><?xml version="1.0" encoding="utf-8"?>
<a:theme xmlns:a="http://schemas.openxmlformats.org/drawingml/2006/main" name="Saddle">
  <a:themeElements>
    <a:clrScheme name="Custom 1">
      <a:dk1>
        <a:srgbClr val="302C24"/>
      </a:dk1>
      <a:lt1>
        <a:sysClr val="window" lastClr="FFFFFF"/>
      </a:lt1>
      <a:dk2>
        <a:srgbClr val="AC6416"/>
      </a:dk2>
      <a:lt2>
        <a:srgbClr val="E8E4DB"/>
      </a:lt2>
      <a:accent1>
        <a:srgbClr val="C6B178"/>
      </a:accent1>
      <a:accent2>
        <a:srgbClr val="9C5B14"/>
      </a:accent2>
      <a:accent3>
        <a:srgbClr val="71B2BC"/>
      </a:accent3>
      <a:accent4>
        <a:srgbClr val="1EAA3B"/>
      </a:accent4>
      <a:accent5>
        <a:srgbClr val="867099"/>
      </a:accent5>
      <a:accent6>
        <a:srgbClr val="4C6F75"/>
      </a:accent6>
      <a:hlink>
        <a:srgbClr val="F27B0E"/>
      </a:hlink>
      <a:folHlink>
        <a:srgbClr val="989268"/>
      </a:folHlink>
    </a:clrScheme>
    <a:fontScheme name="Saddle">
      <a:majorFont>
        <a:latin typeface="Book Antiqua"/>
        <a:ea typeface=""/>
        <a:cs typeface=""/>
        <a:font script="Jpan" typeface="ＭＳ 明朝"/>
      </a:majorFont>
      <a:minorFont>
        <a:latin typeface="Book Antiqua"/>
        <a:ea typeface=""/>
        <a:cs typeface=""/>
        <a:font script="Jpan" typeface="ＭＳ 明朝"/>
      </a:minorFont>
    </a:fontScheme>
    <a:fmtScheme name="Saddle">
      <a:fillStyleLst>
        <a:solidFill>
          <a:schemeClr val="phClr"/>
        </a:solidFill>
        <a:gradFill rotWithShape="1">
          <a:gsLst>
            <a:gs pos="0">
              <a:schemeClr val="phClr"/>
            </a:gs>
            <a:gs pos="30000">
              <a:schemeClr val="phClr">
                <a:tint val="80000"/>
              </a:schemeClr>
            </a:gs>
            <a:gs pos="100000">
              <a:schemeClr val="phClr">
                <a:tint val="100000"/>
              </a:schemeClr>
            </a:gs>
          </a:gsLst>
          <a:path path="rect">
            <a:fillToRect l="50000" r="100000"/>
          </a:path>
        </a:gradFill>
        <a:blipFill rotWithShape="1">
          <a:blip xmlns:r="http://schemas.openxmlformats.org/officeDocument/2006/relationships" r:embed="rId1">
            <a:duotone>
              <a:schemeClr val="phClr">
                <a:shade val="70000"/>
                <a:satMod val="120000"/>
              </a:schemeClr>
              <a:schemeClr val="phClr">
                <a:tint val="30000"/>
                <a:satMod val="120000"/>
              </a:schemeClr>
            </a:duotone>
          </a:blip>
          <a:stretch/>
        </a:blipFill>
      </a:fillStyleLst>
      <a:lnStyleLst>
        <a:ln w="25400" cap="flat" cmpd="sng" algn="ctr">
          <a:solidFill>
            <a:schemeClr val="phClr">
              <a:shade val="95000"/>
              <a:satMod val="105000"/>
            </a:schemeClr>
          </a:solidFill>
          <a:prstDash val="solid"/>
        </a:ln>
        <a:ln w="50800" cap="flat" cmpd="dbl" algn="ctr">
          <a:solidFill>
            <a:schemeClr val="phClr"/>
          </a:solidFill>
          <a:prstDash val="solid"/>
        </a:ln>
        <a:ln w="76200" cap="flat" cmpd="dbl" algn="ctr">
          <a:solidFill>
            <a:schemeClr val="phClr"/>
          </a:solidFill>
          <a:prstDash val="solid"/>
        </a:ln>
      </a:lnStyleLst>
      <a:effectStyleLst>
        <a:effectStyle>
          <a:effectLst/>
        </a:effectStyle>
        <a:effectStyle>
          <a:effectLst>
            <a:outerShdw blurRad="38100" dist="25400" dir="5400000" rotWithShape="0">
              <a:srgbClr val="FFFFFF">
                <a:alpha val="75000"/>
              </a:srgbClr>
            </a:outerShdw>
          </a:effectLst>
          <a:scene3d>
            <a:camera prst="orthographicFront">
              <a:rot lat="0" lon="0" rev="0"/>
            </a:camera>
            <a:lightRig rig="sunrise" dir="tl">
              <a:rot lat="0" lon="0" rev="1200000"/>
            </a:lightRig>
          </a:scene3d>
          <a:sp3d prstMaterial="softEdge">
            <a:bevelT w="0" h="0"/>
          </a:sp3d>
        </a:effectStyle>
        <a:effectStyle>
          <a:effectLst>
            <a:innerShdw blurRad="76200" dist="38100" dir="13500000">
              <a:srgbClr val="FFFFFF">
                <a:alpha val="75000"/>
              </a:srgbClr>
            </a:innerShdw>
          </a:effectLst>
          <a:scene3d>
            <a:camera prst="perspectiveFront" fov="2400000"/>
            <a:lightRig rig="twoPt" dir="tl"/>
          </a:scene3d>
          <a:sp3d>
            <a:bevelT w="25400" h="12700" prst="angle"/>
          </a:sp3d>
        </a:effectStyle>
      </a:effectStyleLst>
      <a:bgFillStyleLst>
        <a:solidFill>
          <a:schemeClr val="phClr"/>
        </a:solidFill>
        <a:blipFill rotWithShape="1">
          <a:blip xmlns:r="http://schemas.openxmlformats.org/officeDocument/2006/relationships" r:embed="rId2">
            <a:duotone>
              <a:schemeClr val="phClr">
                <a:shade val="30000"/>
                <a:satMod val="250000"/>
              </a:schemeClr>
              <a:schemeClr val="phClr">
                <a:tint val="50000"/>
                <a:satMod val="200000"/>
              </a:schemeClr>
            </a:duotone>
          </a:blip>
          <a:stretch/>
        </a:blipFill>
        <a:blipFill rotWithShape="1">
          <a:blip xmlns:r="http://schemas.openxmlformats.org/officeDocument/2006/relationships" r:embed="rId3">
            <a:duotone>
              <a:schemeClr val="phClr">
                <a:shade val="90000"/>
                <a:hueMod val="90000"/>
                <a:satMod val="150000"/>
                <a:lumMod val="90000"/>
              </a:schemeClr>
              <a:schemeClr val="phClr">
                <a:tint val="70000"/>
                <a:shade val="80000"/>
                <a:satMod val="3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Saddle.thmx</Template>
  <TotalTime>378</TotalTime>
  <Words>736</Words>
  <Application>Microsoft Macintosh PowerPoint</Application>
  <PresentationFormat>On-screen Show (4:3)</PresentationFormat>
  <Paragraphs>26</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Saddle</vt:lpstr>
      <vt:lpstr>Thank You Fairview School Council!!</vt:lpstr>
      <vt:lpstr>About Our School:</vt:lpstr>
      <vt:lpstr>Our Collection:</vt:lpstr>
      <vt:lpstr>Selection Process:</vt:lpstr>
      <vt:lpstr>Data Gathering:</vt:lpstr>
      <vt:lpstr>What We Bought:</vt:lpstr>
      <vt:lpstr>Thank you for your generous donation!!</vt:lpstr>
    </vt:vector>
  </TitlesOfParts>
  <Company>Jessica Silverman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Thank You Fairview School Council!!</dc:title>
  <dc:creator>Jessica Silverman</dc:creator>
  <cp:lastModifiedBy>Jessica Silverman</cp:lastModifiedBy>
  <cp:revision>5</cp:revision>
  <dcterms:created xsi:type="dcterms:W3CDTF">2011-11-16T01:47:53Z</dcterms:created>
  <dcterms:modified xsi:type="dcterms:W3CDTF">2011-11-16T01:52:41Z</dcterms:modified>
</cp:coreProperties>
</file>